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6" r:id="rId98"/>
    <p:sldId id="355" r:id="rId99"/>
    <p:sldId id="358" r:id="rId100"/>
    <p:sldId id="357" r:id="rId101"/>
    <p:sldId id="360" r:id="rId102"/>
    <p:sldId id="359" r:id="rId103"/>
    <p:sldId id="361" r:id="rId104"/>
    <p:sldId id="362" r:id="rId105"/>
    <p:sldId id="363" r:id="rId106"/>
    <p:sldId id="364" r:id="rId107"/>
    <p:sldId id="365" r:id="rId108"/>
    <p:sldId id="366" r:id="rId10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>
        <p:scale>
          <a:sx n="60" d="100"/>
          <a:sy n="60" d="100"/>
        </p:scale>
        <p:origin x="252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11CA4-7663-81A6-F7E1-37E1DF99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…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46F3BD-D755-964B-E264-AD2E0432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35" y="1455820"/>
            <a:ext cx="9136529" cy="5265119"/>
          </a:xfrm>
        </p:spPr>
      </p:pic>
    </p:spTree>
    <p:extLst>
      <p:ext uri="{BB962C8B-B14F-4D97-AF65-F5344CB8AC3E}">
        <p14:creationId xmlns:p14="http://schemas.microsoft.com/office/powerpoint/2010/main" val="338978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23653-2EEE-1425-0D1C-38E8EA7D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22E78-AA21-377A-41B3-29EA898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Method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5FD1A-C820-C26A-1FAD-58278751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939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F44D-34B8-6305-054A-429DFF0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F72DAA-0934-4876-2683-1E6EF92D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2977" cy="22592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2C7D48-21AC-29DD-0A94-34495535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08" y="3802622"/>
            <a:ext cx="8322392" cy="22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45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E0E7-3633-F195-D22B-63921454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6BA028F-6431-D3BE-6760-17AE29F5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20" y="1431608"/>
            <a:ext cx="8472241" cy="340042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8D189B-C1E9-B303-4852-F64BC19C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43" y="2443214"/>
            <a:ext cx="5002657" cy="44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3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9BE2F-FAED-F58F-9B9F-3CB8722A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Expression-</a:t>
            </a:r>
            <a:r>
              <a:rPr lang="fr-FR" dirty="0" err="1"/>
              <a:t>Based</a:t>
            </a:r>
            <a:r>
              <a:rPr lang="fr-FR" dirty="0"/>
              <a:t> Access Control and Method Security Expressions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A0DD52-AA46-9366-E0F2-6F54B2B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691"/>
          <a:stretch/>
        </p:blipFill>
        <p:spPr>
          <a:xfrm>
            <a:off x="287153" y="2128906"/>
            <a:ext cx="11617695" cy="4245788"/>
          </a:xfrm>
        </p:spPr>
      </p:pic>
    </p:spTree>
    <p:extLst>
      <p:ext uri="{BB962C8B-B14F-4D97-AF65-F5344CB8AC3E}">
        <p14:creationId xmlns:p14="http://schemas.microsoft.com/office/powerpoint/2010/main" val="2155609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7CBD5-531E-D8BA-8D8F-F3A960FC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class &amp;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FC2ABA-DA04-92E3-7CD5-574218227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2249"/>
            <a:ext cx="10515600" cy="48320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@EnableMethodSecurity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securedEnabled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prePostEnabled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6C0A-1530-0ABF-A77D-5F7FFFBC19A1}"/>
              </a:ext>
            </a:extLst>
          </p:cNvPr>
          <p:cNvSpPr/>
          <p:nvPr/>
        </p:nvSpPr>
        <p:spPr>
          <a:xfrm>
            <a:off x="838200" y="2159000"/>
            <a:ext cx="105156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113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D2654-6592-F829-F25E-2AD10947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15ECE-2E7A-2904-6286-F7C1F7EA8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"/auth-context"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1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D377-79CF-14B5-314E-388548B6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236E2-CEF8-EC22-FB0A-BC2565BA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3C65B5-13A0-90C0-2A2B-83C4D3784B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9804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uses SPEL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"hasRole('DEVELOPER')"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"/pre"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getUserPreAuth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if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decode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id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stored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in '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'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"hasRole('ADMIN') or #id == #jwt.subject"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"/{id}/owner"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deleteUserByOwner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and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getSubject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88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D528F-EF53-DAF6-7407-C402E5E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73EE7-1C03-0369-4523-0FF260B2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B5581F-D9BE-EC3B-B340-94E137E6B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7583"/>
            <a:ext cx="5575300" cy="427809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//@PostAuthorize("hasRole('DEVELOPER')")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"hasAuthority('ROLE_DEVELOPER')"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"hasAuthority('ROLE_UNEXISTINGROLE')"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"/post-fail"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getUserPostAuthFail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A9057-A68E-49FA-BA13-045453BD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75" y="1677583"/>
            <a:ext cx="4797425" cy="42768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"returnObject.userId == #jwt.subject"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getUserByUserId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firstName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given_name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lastName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family_name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600" dirty="0">
              <a:solidFill>
                <a:srgbClr val="A6B2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601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0A19-EB93-C7A8-5EC2-F188838C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6A998-77A7-949A-BB4F-CF59BB6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Security </a:t>
            </a:r>
            <a:r>
              <a:rPr lang="fr-FR" dirty="0" err="1"/>
              <a:t>Roles</a:t>
            </a:r>
            <a:r>
              <a:rPr lang="fr-FR" dirty="0"/>
              <a:t> &amp; </a:t>
            </a:r>
            <a:r>
              <a:rPr lang="fr-FR" dirty="0" err="1"/>
              <a:t>Authorities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D4CD1-B8D9-B8C7-DECD-FD2824E3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794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9E2E04-79EE-B251-C488-B7250B60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A41693-58E9-C207-3CBB-FA8EC50A9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10" y="1411748"/>
            <a:ext cx="9134990" cy="5370052"/>
          </a:xfrm>
        </p:spPr>
      </p:pic>
    </p:spTree>
    <p:extLst>
      <p:ext uri="{BB962C8B-B14F-4D97-AF65-F5344CB8AC3E}">
        <p14:creationId xmlns:p14="http://schemas.microsoft.com/office/powerpoint/2010/main" val="1037938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240C-6115-AB3B-63E6-FE44AEB5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Spring 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E0307-9895-5BFE-A8D5-C9581F88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a single collection: Collection&lt;</a:t>
            </a:r>
            <a:r>
              <a:rPr lang="fr-FR" dirty="0" err="1"/>
              <a:t>GrantedAuthority</a:t>
            </a:r>
            <a:r>
              <a:rPr lang="fr-FR" dirty="0"/>
              <a:t>&gt;</a:t>
            </a:r>
          </a:p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tables in </a:t>
            </a:r>
            <a:r>
              <a:rPr lang="fr-FR" dirty="0" err="1"/>
              <a:t>databases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87132-A87F-EF42-74B3-87A279F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45" y="3206151"/>
            <a:ext cx="7240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83F0A-9526-5CD3-C7B6-28E936E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AD56FB-B901-2781-51B1-BD0308F2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693283"/>
            <a:ext cx="11567160" cy="26160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7E356-56CB-7C79-F9FB-2C8A536EA2D7}"/>
              </a:ext>
            </a:extLst>
          </p:cNvPr>
          <p:cNvSpPr/>
          <p:nvPr/>
        </p:nvSpPr>
        <p:spPr>
          <a:xfrm>
            <a:off x="307731" y="4563208"/>
            <a:ext cx="1710104" cy="3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1C2C-6BD5-DEBB-CF53-8EE388F38BC5}"/>
              </a:ext>
            </a:extLst>
          </p:cNvPr>
          <p:cNvSpPr/>
          <p:nvPr/>
        </p:nvSpPr>
        <p:spPr>
          <a:xfrm>
            <a:off x="3761642" y="3805666"/>
            <a:ext cx="819150" cy="34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23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03F6DC-4981-01A3-8C39-55B7E09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1446991"/>
            <a:ext cx="6949061" cy="2596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C8F0B3-4DE6-978C-5105-CAA2F83D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E9C6-C1F3-7A35-1B77-8A4E37DAC9AE}"/>
              </a:ext>
            </a:extLst>
          </p:cNvPr>
          <p:cNvSpPr/>
          <p:nvPr/>
        </p:nvSpPr>
        <p:spPr>
          <a:xfrm>
            <a:off x="1927537" y="3505200"/>
            <a:ext cx="5588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218EA2-3D90-550A-A5C0-88F67D49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214324"/>
            <a:ext cx="10076033" cy="2467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E8F1A-BD9D-07A2-651A-AEE2505E76AA}"/>
              </a:ext>
            </a:extLst>
          </p:cNvPr>
          <p:cNvSpPr/>
          <p:nvPr/>
        </p:nvSpPr>
        <p:spPr>
          <a:xfrm>
            <a:off x="1866900" y="6092142"/>
            <a:ext cx="1505191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D1A14-D1BF-8A25-D7AD-A24D95E14ACD}"/>
              </a:ext>
            </a:extLst>
          </p:cNvPr>
          <p:cNvSpPr/>
          <p:nvPr/>
        </p:nvSpPr>
        <p:spPr>
          <a:xfrm>
            <a:off x="3439128" y="5956140"/>
            <a:ext cx="592720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20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21B4B60-A3E7-79D0-D4C7-D189BDB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4419292"/>
            <a:ext cx="7053167" cy="234888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C8DD5-6FB2-DFFE-9640-86D532D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869"/>
            <a:ext cx="8690578" cy="20857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1699C-7F00-0027-A899-322DFA9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FCC8B-0659-8305-1C94-C96973B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34" y="2468372"/>
            <a:ext cx="5475135" cy="2419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DBC1B-F351-147C-B931-302F47488831}"/>
              </a:ext>
            </a:extLst>
          </p:cNvPr>
          <p:cNvSpPr/>
          <p:nvPr/>
        </p:nvSpPr>
        <p:spPr>
          <a:xfrm>
            <a:off x="3283974" y="2772697"/>
            <a:ext cx="727587" cy="28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2F9CD-2E89-6AEB-811F-DE6B62CA8A8E}"/>
              </a:ext>
            </a:extLst>
          </p:cNvPr>
          <p:cNvSpPr/>
          <p:nvPr/>
        </p:nvSpPr>
        <p:spPr>
          <a:xfrm>
            <a:off x="6381138" y="3392132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19684-914E-12E9-682F-45DF647A521B}"/>
              </a:ext>
            </a:extLst>
          </p:cNvPr>
          <p:cNvSpPr/>
          <p:nvPr/>
        </p:nvSpPr>
        <p:spPr>
          <a:xfrm>
            <a:off x="6169134" y="4662918"/>
            <a:ext cx="609600" cy="24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58728B-0EE3-8EAD-F982-F0EF1184DB92}"/>
              </a:ext>
            </a:extLst>
          </p:cNvPr>
          <p:cNvSpPr/>
          <p:nvPr/>
        </p:nvSpPr>
        <p:spPr>
          <a:xfrm>
            <a:off x="1706556" y="6178244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7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D25E8-7BD2-FDCE-27FE-724CFEF9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converter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756B8-0A5F-2F83-167B-31CFB9FA4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5128"/>
            <a:ext cx="10515600" cy="52920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implements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realm_access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split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flatMap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1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7D455-737D-0BE3-D45F-281BEF0F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enpoint</a:t>
            </a:r>
            <a:r>
              <a:rPr lang="fr-FR" dirty="0"/>
              <a:t> &amp; update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010068-8CAD-D799-63B8-D67EB8CA83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1" y="1363312"/>
            <a:ext cx="5777479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getUserWithRoleDeveloper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06425C-EE18-C285-4C93-742FE9C9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85" y="2199393"/>
            <a:ext cx="7171534" cy="44935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0954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C7334-5CD8-0228-D4ED-54F5ACC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Decoding</a:t>
            </a:r>
            <a:r>
              <a:rPr lang="fr-FR" dirty="0"/>
              <a:t> token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51AEC4-E332-E953-2C9C-3D075BE2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47" y="1368735"/>
            <a:ext cx="89061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A0C1E-8401-325E-A7B2-52A3FE7D1776}"/>
              </a:ext>
            </a:extLst>
          </p:cNvPr>
          <p:cNvSpPr/>
          <p:nvPr/>
        </p:nvSpPr>
        <p:spPr>
          <a:xfrm>
            <a:off x="6593680" y="5965030"/>
            <a:ext cx="751999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10237</TotalTime>
  <Words>3910</Words>
  <Application>Microsoft Office PowerPoint</Application>
  <PresentationFormat>Grand écran</PresentationFormat>
  <Paragraphs>391</Paragraphs>
  <Slides>108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108</vt:i4>
      </vt:variant>
    </vt:vector>
  </HeadingPairs>
  <TitlesOfParts>
    <vt:vector size="114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  <vt:lpstr>Spring Security Roles &amp; Authorities</vt:lpstr>
      <vt:lpstr>Introduction</vt:lpstr>
      <vt:lpstr>In Spring boot</vt:lpstr>
      <vt:lpstr>Create roles in Keycloak</vt:lpstr>
      <vt:lpstr>Create roles in Keycloak</vt:lpstr>
      <vt:lpstr>Assign roles in Keycloak</vt:lpstr>
      <vt:lpstr>Adding converter</vt:lpstr>
      <vt:lpstr>Adding role based enpoint &amp; update security</vt:lpstr>
      <vt:lpstr>Decoding token</vt:lpstr>
      <vt:lpstr>Testing endpoint … </vt:lpstr>
      <vt:lpstr>Method level security</vt:lpstr>
      <vt:lpstr>Introduction</vt:lpstr>
      <vt:lpstr>Introduction</vt:lpstr>
      <vt:lpstr>Expression-Based Access Control and Method Security Expressions</vt:lpstr>
      <vt:lpstr>Enabling class &amp; method security</vt:lpstr>
      <vt:lpstr>Endpoints samples</vt:lpstr>
      <vt:lpstr>Endpoints samples</vt:lpstr>
      <vt:lpstr>Endpoints samples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40</cp:revision>
  <dcterms:created xsi:type="dcterms:W3CDTF">2025-05-04T05:41:01Z</dcterms:created>
  <dcterms:modified xsi:type="dcterms:W3CDTF">2025-05-11T08:18:26Z</dcterms:modified>
</cp:coreProperties>
</file>